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9"/>
  </p:handoutMasterIdLst>
  <p:sldIdLst>
    <p:sldId id="258" r:id="rId2"/>
    <p:sldId id="260" r:id="rId3"/>
    <p:sldId id="262" r:id="rId4"/>
    <p:sldId id="256" r:id="rId5"/>
    <p:sldId id="276" r:id="rId6"/>
    <p:sldId id="275" r:id="rId7"/>
    <p:sldId id="266" r:id="rId8"/>
    <p:sldId id="272" r:id="rId9"/>
    <p:sldId id="263" r:id="rId10"/>
    <p:sldId id="264" r:id="rId11"/>
    <p:sldId id="277" r:id="rId12"/>
    <p:sldId id="271" r:id="rId13"/>
    <p:sldId id="267" r:id="rId14"/>
    <p:sldId id="270" r:id="rId15"/>
    <p:sldId id="274" r:id="rId16"/>
    <p:sldId id="269" r:id="rId17"/>
    <p:sldId id="257" r:id="rId18"/>
  </p:sldIdLst>
  <p:sldSz cx="9144000" cy="6858000" type="screen4x3"/>
  <p:notesSz cx="7104063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36B09-3BE5-4351-8884-ED1DD0FE0FFB}" v="165" dt="2025-03-09T19:26:35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7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Moreno" userId="3b5e4cd8-bf41-4af2-9883-1bf08e72c37d" providerId="ADAL" clId="{5DF36B09-3BE5-4351-8884-ED1DD0FE0FFB}"/>
    <pc:docChg chg="undo redo custSel addSld modSld sldOrd">
      <pc:chgData name="Joana Moreno" userId="3b5e4cd8-bf41-4af2-9883-1bf08e72c37d" providerId="ADAL" clId="{5DF36B09-3BE5-4351-8884-ED1DD0FE0FFB}" dt="2025-03-09T19:26:35.677" v="1377"/>
      <pc:docMkLst>
        <pc:docMk/>
      </pc:docMkLst>
      <pc:sldChg chg="addSp modSp mod modAnim">
        <pc:chgData name="Joana Moreno" userId="3b5e4cd8-bf41-4af2-9883-1bf08e72c37d" providerId="ADAL" clId="{5DF36B09-3BE5-4351-8884-ED1DD0FE0FFB}" dt="2025-03-09T18:54:48.522" v="849"/>
        <pc:sldMkLst>
          <pc:docMk/>
          <pc:sldMk cId="2624212812" sldId="256"/>
        </pc:sldMkLst>
        <pc:spChg chg="mod">
          <ac:chgData name="Joana Moreno" userId="3b5e4cd8-bf41-4af2-9883-1bf08e72c37d" providerId="ADAL" clId="{5DF36B09-3BE5-4351-8884-ED1DD0FE0FFB}" dt="2025-03-09T18:53:23.601" v="832" actId="14100"/>
          <ac:spMkLst>
            <pc:docMk/>
            <pc:sldMk cId="2624212812" sldId="256"/>
            <ac:spMk id="3" creationId="{00000000-0000-0000-0000-000000000000}"/>
          </ac:spMkLst>
        </pc:spChg>
        <pc:spChg chg="add mod">
          <ac:chgData name="Joana Moreno" userId="3b5e4cd8-bf41-4af2-9883-1bf08e72c37d" providerId="ADAL" clId="{5DF36B09-3BE5-4351-8884-ED1DD0FE0FFB}" dt="2025-03-09T18:53:59.738" v="840" actId="255"/>
          <ac:spMkLst>
            <pc:docMk/>
            <pc:sldMk cId="2624212812" sldId="256"/>
            <ac:spMk id="4" creationId="{4FC3EB74-CCF0-2E16-BCF1-B3E08ED79643}"/>
          </ac:spMkLst>
        </pc:spChg>
        <pc:spChg chg="add mod">
          <ac:chgData name="Joana Moreno" userId="3b5e4cd8-bf41-4af2-9883-1bf08e72c37d" providerId="ADAL" clId="{5DF36B09-3BE5-4351-8884-ED1DD0FE0FFB}" dt="2025-03-09T18:54:08.304" v="843" actId="1076"/>
          <ac:spMkLst>
            <pc:docMk/>
            <pc:sldMk cId="2624212812" sldId="256"/>
            <ac:spMk id="5" creationId="{FCABC747-3230-4CC5-3090-584D749D6C7C}"/>
          </ac:spMkLst>
        </pc:spChg>
      </pc:sldChg>
      <pc:sldChg chg="modAnim">
        <pc:chgData name="Joana Moreno" userId="3b5e4cd8-bf41-4af2-9883-1bf08e72c37d" providerId="ADAL" clId="{5DF36B09-3BE5-4351-8884-ED1DD0FE0FFB}" dt="2025-03-09T18:51:55.460" v="820"/>
        <pc:sldMkLst>
          <pc:docMk/>
          <pc:sldMk cId="433323377" sldId="258"/>
        </pc:sldMkLst>
      </pc:sldChg>
      <pc:sldChg chg="modSp mod modAnim">
        <pc:chgData name="Joana Moreno" userId="3b5e4cd8-bf41-4af2-9883-1bf08e72c37d" providerId="ADAL" clId="{5DF36B09-3BE5-4351-8884-ED1DD0FE0FFB}" dt="2025-03-09T19:26:35.677" v="1377"/>
        <pc:sldMkLst>
          <pc:docMk/>
          <pc:sldMk cId="3853944152" sldId="259"/>
        </pc:sldMkLst>
        <pc:spChg chg="mod">
          <ac:chgData name="Joana Moreno" userId="3b5e4cd8-bf41-4af2-9883-1bf08e72c37d" providerId="ADAL" clId="{5DF36B09-3BE5-4351-8884-ED1DD0FE0FFB}" dt="2025-03-09T19:23:05.149" v="1362" actId="20577"/>
          <ac:spMkLst>
            <pc:docMk/>
            <pc:sldMk cId="3853944152" sldId="259"/>
            <ac:spMk id="3" creationId="{00000000-0000-0000-0000-000000000000}"/>
          </ac:spMkLst>
        </pc:spChg>
        <pc:spChg chg="mod">
          <ac:chgData name="Joana Moreno" userId="3b5e4cd8-bf41-4af2-9883-1bf08e72c37d" providerId="ADAL" clId="{5DF36B09-3BE5-4351-8884-ED1DD0FE0FFB}" dt="2025-03-09T19:22:28.724" v="1250" actId="20577"/>
          <ac:spMkLst>
            <pc:docMk/>
            <pc:sldMk cId="3853944152" sldId="259"/>
            <ac:spMk id="4" creationId="{00000000-0000-0000-0000-000000000000}"/>
          </ac:spMkLst>
        </pc:spChg>
      </pc:sldChg>
      <pc:sldChg chg="modAnim">
        <pc:chgData name="Joana Moreno" userId="3b5e4cd8-bf41-4af2-9883-1bf08e72c37d" providerId="ADAL" clId="{5DF36B09-3BE5-4351-8884-ED1DD0FE0FFB}" dt="2025-03-09T18:52:59.234" v="830"/>
        <pc:sldMkLst>
          <pc:docMk/>
          <pc:sldMk cId="4172983331" sldId="262"/>
        </pc:sldMkLst>
      </pc:sldChg>
      <pc:sldChg chg="addSp delSp modSp mod modAnim">
        <pc:chgData name="Joana Moreno" userId="3b5e4cd8-bf41-4af2-9883-1bf08e72c37d" providerId="ADAL" clId="{5DF36B09-3BE5-4351-8884-ED1DD0FE0FFB}" dt="2025-03-09T19:14:23.085" v="1022" actId="20577"/>
        <pc:sldMkLst>
          <pc:docMk/>
          <pc:sldMk cId="1240313906" sldId="263"/>
        </pc:sldMkLst>
        <pc:spChg chg="del mod">
          <ac:chgData name="Joana Moreno" userId="3b5e4cd8-bf41-4af2-9883-1bf08e72c37d" providerId="ADAL" clId="{5DF36B09-3BE5-4351-8884-ED1DD0FE0FFB}" dt="2025-03-09T19:00:19.567" v="876" actId="478"/>
          <ac:spMkLst>
            <pc:docMk/>
            <pc:sldMk cId="1240313906" sldId="263"/>
            <ac:spMk id="2" creationId="{00000000-0000-0000-0000-000000000000}"/>
          </ac:spMkLst>
        </pc:spChg>
        <pc:spChg chg="mod">
          <ac:chgData name="Joana Moreno" userId="3b5e4cd8-bf41-4af2-9883-1bf08e72c37d" providerId="ADAL" clId="{5DF36B09-3BE5-4351-8884-ED1DD0FE0FFB}" dt="2025-03-09T19:03:33.964" v="908" actId="1076"/>
          <ac:spMkLst>
            <pc:docMk/>
            <pc:sldMk cId="1240313906" sldId="263"/>
            <ac:spMk id="3" creationId="{00000000-0000-0000-0000-000000000000}"/>
          </ac:spMkLst>
        </pc:spChg>
        <pc:spChg chg="mod">
          <ac:chgData name="Joana Moreno" userId="3b5e4cd8-bf41-4af2-9883-1bf08e72c37d" providerId="ADAL" clId="{5DF36B09-3BE5-4351-8884-ED1DD0FE0FFB}" dt="2025-03-09T19:02:53.111" v="902" actId="1076"/>
          <ac:spMkLst>
            <pc:docMk/>
            <pc:sldMk cId="1240313906" sldId="263"/>
            <ac:spMk id="4" creationId="{00000000-0000-0000-0000-000000000000}"/>
          </ac:spMkLst>
        </pc:spChg>
        <pc:spChg chg="add mod">
          <ac:chgData name="Joana Moreno" userId="3b5e4cd8-bf41-4af2-9883-1bf08e72c37d" providerId="ADAL" clId="{5DF36B09-3BE5-4351-8884-ED1DD0FE0FFB}" dt="2025-03-09T19:01:40.577" v="888" actId="1076"/>
          <ac:spMkLst>
            <pc:docMk/>
            <pc:sldMk cId="1240313906" sldId="263"/>
            <ac:spMk id="6" creationId="{6540DFC7-B46A-F62B-BB50-E6DD8923A6A6}"/>
          </ac:spMkLst>
        </pc:spChg>
        <pc:spChg chg="add del mod">
          <ac:chgData name="Joana Moreno" userId="3b5e4cd8-bf41-4af2-9883-1bf08e72c37d" providerId="ADAL" clId="{5DF36B09-3BE5-4351-8884-ED1DD0FE0FFB}" dt="2025-03-09T19:00:22.641" v="877" actId="478"/>
          <ac:spMkLst>
            <pc:docMk/>
            <pc:sldMk cId="1240313906" sldId="263"/>
            <ac:spMk id="8" creationId="{B4E63DF0-EB3F-A12A-4886-9041DACAAF75}"/>
          </ac:spMkLst>
        </pc:spChg>
        <pc:spChg chg="add mod">
          <ac:chgData name="Joana Moreno" userId="3b5e4cd8-bf41-4af2-9883-1bf08e72c37d" providerId="ADAL" clId="{5DF36B09-3BE5-4351-8884-ED1DD0FE0FFB}" dt="2025-03-09T19:14:23.085" v="1022" actId="20577"/>
          <ac:spMkLst>
            <pc:docMk/>
            <pc:sldMk cId="1240313906" sldId="263"/>
            <ac:spMk id="9" creationId="{D8692536-597B-1CF9-7EDE-88190DC189DA}"/>
          </ac:spMkLst>
        </pc:spChg>
        <pc:spChg chg="add mod">
          <ac:chgData name="Joana Moreno" userId="3b5e4cd8-bf41-4af2-9883-1bf08e72c37d" providerId="ADAL" clId="{5DF36B09-3BE5-4351-8884-ED1DD0FE0FFB}" dt="2025-03-09T19:01:37.392" v="887" actId="255"/>
          <ac:spMkLst>
            <pc:docMk/>
            <pc:sldMk cId="1240313906" sldId="263"/>
            <ac:spMk id="10" creationId="{5A600C28-674B-96E6-FEEF-C8F2DCE37356}"/>
          </ac:spMkLst>
        </pc:spChg>
      </pc:sldChg>
      <pc:sldChg chg="addSp modSp mod modAnim">
        <pc:chgData name="Joana Moreno" userId="3b5e4cd8-bf41-4af2-9883-1bf08e72c37d" providerId="ADAL" clId="{5DF36B09-3BE5-4351-8884-ED1DD0FE0FFB}" dt="2025-03-09T19:14:27.755" v="1026" actId="27636"/>
        <pc:sldMkLst>
          <pc:docMk/>
          <pc:sldMk cId="891064953" sldId="264"/>
        </pc:sldMkLst>
        <pc:spChg chg="mod">
          <ac:chgData name="Joana Moreno" userId="3b5e4cd8-bf41-4af2-9883-1bf08e72c37d" providerId="ADAL" clId="{5DF36B09-3BE5-4351-8884-ED1DD0FE0FFB}" dt="2025-03-09T19:14:27.755" v="1026" actId="27636"/>
          <ac:spMkLst>
            <pc:docMk/>
            <pc:sldMk cId="891064953" sldId="264"/>
            <ac:spMk id="2" creationId="{00000000-0000-0000-0000-000000000000}"/>
          </ac:spMkLst>
        </pc:spChg>
        <pc:spChg chg="mod">
          <ac:chgData name="Joana Moreno" userId="3b5e4cd8-bf41-4af2-9883-1bf08e72c37d" providerId="ADAL" clId="{5DF36B09-3BE5-4351-8884-ED1DD0FE0FFB}" dt="2025-03-09T19:13:39.361" v="1012" actId="1076"/>
          <ac:spMkLst>
            <pc:docMk/>
            <pc:sldMk cId="891064953" sldId="264"/>
            <ac:spMk id="3" creationId="{00000000-0000-0000-0000-000000000000}"/>
          </ac:spMkLst>
        </pc:spChg>
        <pc:spChg chg="mod">
          <ac:chgData name="Joana Moreno" userId="3b5e4cd8-bf41-4af2-9883-1bf08e72c37d" providerId="ADAL" clId="{5DF36B09-3BE5-4351-8884-ED1DD0FE0FFB}" dt="2025-03-09T19:11:27.509" v="989" actId="1076"/>
          <ac:spMkLst>
            <pc:docMk/>
            <pc:sldMk cId="891064953" sldId="264"/>
            <ac:spMk id="4" creationId="{00000000-0000-0000-0000-000000000000}"/>
          </ac:spMkLst>
        </pc:spChg>
        <pc:spChg chg="add mod">
          <ac:chgData name="Joana Moreno" userId="3b5e4cd8-bf41-4af2-9883-1bf08e72c37d" providerId="ADAL" clId="{5DF36B09-3BE5-4351-8884-ED1DD0FE0FFB}" dt="2025-03-09T19:11:40.633" v="992" actId="14100"/>
          <ac:spMkLst>
            <pc:docMk/>
            <pc:sldMk cId="891064953" sldId="264"/>
            <ac:spMk id="5" creationId="{F520D6EB-4B59-AAF9-AA20-58D904665422}"/>
          </ac:spMkLst>
        </pc:spChg>
        <pc:spChg chg="add mod">
          <ac:chgData name="Joana Moreno" userId="3b5e4cd8-bf41-4af2-9883-1bf08e72c37d" providerId="ADAL" clId="{5DF36B09-3BE5-4351-8884-ED1DD0FE0FFB}" dt="2025-03-09T19:11:43.853" v="993" actId="1076"/>
          <ac:spMkLst>
            <pc:docMk/>
            <pc:sldMk cId="891064953" sldId="264"/>
            <ac:spMk id="6" creationId="{C9A3FE43-353D-B206-6ECB-57DEE40F4DE6}"/>
          </ac:spMkLst>
        </pc:spChg>
        <pc:spChg chg="add mod ord">
          <ac:chgData name="Joana Moreno" userId="3b5e4cd8-bf41-4af2-9883-1bf08e72c37d" providerId="ADAL" clId="{5DF36B09-3BE5-4351-8884-ED1DD0FE0FFB}" dt="2025-03-09T19:13:54.207" v="1017" actId="1037"/>
          <ac:spMkLst>
            <pc:docMk/>
            <pc:sldMk cId="891064953" sldId="264"/>
            <ac:spMk id="7" creationId="{5DBA9C0A-E2BB-E2A4-8411-0CD0D16A07A9}"/>
          </ac:spMkLst>
        </pc:spChg>
        <pc:picChg chg="mod">
          <ac:chgData name="Joana Moreno" userId="3b5e4cd8-bf41-4af2-9883-1bf08e72c37d" providerId="ADAL" clId="{5DF36B09-3BE5-4351-8884-ED1DD0FE0FFB}" dt="2025-03-09T19:11:47.660" v="995" actId="14100"/>
          <ac:picMkLst>
            <pc:docMk/>
            <pc:sldMk cId="891064953" sldId="264"/>
            <ac:picMk id="1026" creationId="{00000000-0000-0000-0000-000000000000}"/>
          </ac:picMkLst>
        </pc:picChg>
      </pc:sldChg>
      <pc:sldChg chg="modSp mod ord modAnim">
        <pc:chgData name="Joana Moreno" userId="3b5e4cd8-bf41-4af2-9883-1bf08e72c37d" providerId="ADAL" clId="{5DF36B09-3BE5-4351-8884-ED1DD0FE0FFB}" dt="2025-03-09T18:55:37.134" v="850"/>
        <pc:sldMkLst>
          <pc:docMk/>
          <pc:sldMk cId="866200781" sldId="266"/>
        </pc:sldMkLst>
        <pc:spChg chg="mod">
          <ac:chgData name="Joana Moreno" userId="3b5e4cd8-bf41-4af2-9883-1bf08e72c37d" providerId="ADAL" clId="{5DF36B09-3BE5-4351-8884-ED1DD0FE0FFB}" dt="2025-03-09T18:29:38.508" v="5" actId="20577"/>
          <ac:spMkLst>
            <pc:docMk/>
            <pc:sldMk cId="866200781" sldId="266"/>
            <ac:spMk id="4" creationId="{00000000-0000-0000-0000-000000000000}"/>
          </ac:spMkLst>
        </pc:spChg>
      </pc:sldChg>
      <pc:sldChg chg="modSp mod modAnim">
        <pc:chgData name="Joana Moreno" userId="3b5e4cd8-bf41-4af2-9883-1bf08e72c37d" providerId="ADAL" clId="{5DF36B09-3BE5-4351-8884-ED1DD0FE0FFB}" dt="2025-03-09T19:26:20.236" v="1376" actId="255"/>
        <pc:sldMkLst>
          <pc:docMk/>
          <pc:sldMk cId="2889758542" sldId="267"/>
        </pc:sldMkLst>
        <pc:spChg chg="mod">
          <ac:chgData name="Joana Moreno" userId="3b5e4cd8-bf41-4af2-9883-1bf08e72c37d" providerId="ADAL" clId="{5DF36B09-3BE5-4351-8884-ED1DD0FE0FFB}" dt="2025-03-09T19:26:11.803" v="1374" actId="1076"/>
          <ac:spMkLst>
            <pc:docMk/>
            <pc:sldMk cId="2889758542" sldId="267"/>
            <ac:spMk id="2" creationId="{00000000-0000-0000-0000-000000000000}"/>
          </ac:spMkLst>
        </pc:spChg>
        <pc:spChg chg="mod">
          <ac:chgData name="Joana Moreno" userId="3b5e4cd8-bf41-4af2-9883-1bf08e72c37d" providerId="ADAL" clId="{5DF36B09-3BE5-4351-8884-ED1DD0FE0FFB}" dt="2025-03-09T19:26:20.236" v="1376" actId="255"/>
          <ac:spMkLst>
            <pc:docMk/>
            <pc:sldMk cId="2889758542" sldId="267"/>
            <ac:spMk id="5" creationId="{00000000-0000-0000-0000-000000000000}"/>
          </ac:spMkLst>
        </pc:spChg>
      </pc:sldChg>
      <pc:sldChg chg="modSp mod modAnim">
        <pc:chgData name="Joana Moreno" userId="3b5e4cd8-bf41-4af2-9883-1bf08e72c37d" providerId="ADAL" clId="{5DF36B09-3BE5-4351-8884-ED1DD0FE0FFB}" dt="2025-03-09T19:18:07.585" v="1108" actId="20577"/>
        <pc:sldMkLst>
          <pc:docMk/>
          <pc:sldMk cId="3820723791" sldId="269"/>
        </pc:sldMkLst>
        <pc:spChg chg="mod">
          <ac:chgData name="Joana Moreno" userId="3b5e4cd8-bf41-4af2-9883-1bf08e72c37d" providerId="ADAL" clId="{5DF36B09-3BE5-4351-8884-ED1DD0FE0FFB}" dt="2025-03-09T19:18:07.585" v="1108" actId="20577"/>
          <ac:spMkLst>
            <pc:docMk/>
            <pc:sldMk cId="3820723791" sldId="269"/>
            <ac:spMk id="4" creationId="{00000000-0000-0000-0000-000000000000}"/>
          </ac:spMkLst>
        </pc:spChg>
      </pc:sldChg>
      <pc:sldChg chg="modSp mod">
        <pc:chgData name="Joana Moreno" userId="3b5e4cd8-bf41-4af2-9883-1bf08e72c37d" providerId="ADAL" clId="{5DF36B09-3BE5-4351-8884-ED1DD0FE0FFB}" dt="2025-03-09T19:21:25.617" v="1163" actId="1076"/>
        <pc:sldMkLst>
          <pc:docMk/>
          <pc:sldMk cId="1272254672" sldId="270"/>
        </pc:sldMkLst>
        <pc:spChg chg="mod">
          <ac:chgData name="Joana Moreno" userId="3b5e4cd8-bf41-4af2-9883-1bf08e72c37d" providerId="ADAL" clId="{5DF36B09-3BE5-4351-8884-ED1DD0FE0FFB}" dt="2025-03-09T19:21:14.288" v="1159" actId="20577"/>
          <ac:spMkLst>
            <pc:docMk/>
            <pc:sldMk cId="1272254672" sldId="270"/>
            <ac:spMk id="2" creationId="{00000000-0000-0000-0000-000000000000}"/>
          </ac:spMkLst>
        </pc:spChg>
        <pc:picChg chg="mod">
          <ac:chgData name="Joana Moreno" userId="3b5e4cd8-bf41-4af2-9883-1bf08e72c37d" providerId="ADAL" clId="{5DF36B09-3BE5-4351-8884-ED1DD0FE0FFB}" dt="2025-03-09T19:21:25.617" v="1163" actId="1076"/>
          <ac:picMkLst>
            <pc:docMk/>
            <pc:sldMk cId="1272254672" sldId="270"/>
            <ac:picMk id="1026" creationId="{00000000-0000-0000-0000-000000000000}"/>
          </ac:picMkLst>
        </pc:picChg>
      </pc:sldChg>
      <pc:sldChg chg="addSp modSp mod modAnim">
        <pc:chgData name="Joana Moreno" userId="3b5e4cd8-bf41-4af2-9883-1bf08e72c37d" providerId="ADAL" clId="{5DF36B09-3BE5-4351-8884-ED1DD0FE0FFB}" dt="2025-03-09T19:17:24.284" v="1105"/>
        <pc:sldMkLst>
          <pc:docMk/>
          <pc:sldMk cId="2317269015" sldId="271"/>
        </pc:sldMkLst>
        <pc:spChg chg="mod">
          <ac:chgData name="Joana Moreno" userId="3b5e4cd8-bf41-4af2-9883-1bf08e72c37d" providerId="ADAL" clId="{5DF36B09-3BE5-4351-8884-ED1DD0FE0FFB}" dt="2025-03-09T19:16:51.645" v="1101" actId="255"/>
          <ac:spMkLst>
            <pc:docMk/>
            <pc:sldMk cId="2317269015" sldId="271"/>
            <ac:spMk id="2" creationId="{00000000-0000-0000-0000-000000000000}"/>
          </ac:spMkLst>
        </pc:spChg>
        <pc:spChg chg="mod">
          <ac:chgData name="Joana Moreno" userId="3b5e4cd8-bf41-4af2-9883-1bf08e72c37d" providerId="ADAL" clId="{5DF36B09-3BE5-4351-8884-ED1DD0FE0FFB}" dt="2025-03-09T19:14:45.952" v="1031" actId="207"/>
          <ac:spMkLst>
            <pc:docMk/>
            <pc:sldMk cId="2317269015" sldId="271"/>
            <ac:spMk id="3" creationId="{00000000-0000-0000-0000-000000000000}"/>
          </ac:spMkLst>
        </pc:spChg>
        <pc:spChg chg="add mod">
          <ac:chgData name="Joana Moreno" userId="3b5e4cd8-bf41-4af2-9883-1bf08e72c37d" providerId="ADAL" clId="{5DF36B09-3BE5-4351-8884-ED1DD0FE0FFB}" dt="2025-03-09T19:16:59.167" v="1103" actId="255"/>
          <ac:spMkLst>
            <pc:docMk/>
            <pc:sldMk cId="2317269015" sldId="271"/>
            <ac:spMk id="4" creationId="{EBFEE3CC-B972-3D1A-8E2F-5BDAA818CC15}"/>
          </ac:spMkLst>
        </pc:spChg>
      </pc:sldChg>
      <pc:sldChg chg="addSp delSp modSp new mod modAnim">
        <pc:chgData name="Joana Moreno" userId="3b5e4cd8-bf41-4af2-9883-1bf08e72c37d" providerId="ADAL" clId="{5DF36B09-3BE5-4351-8884-ED1DD0FE0FFB}" dt="2025-03-09T19:16:33.700" v="1097" actId="14100"/>
        <pc:sldMkLst>
          <pc:docMk/>
          <pc:sldMk cId="1213595870" sldId="272"/>
        </pc:sldMkLst>
        <pc:spChg chg="add del mod">
          <ac:chgData name="Joana Moreno" userId="3b5e4cd8-bf41-4af2-9883-1bf08e72c37d" providerId="ADAL" clId="{5DF36B09-3BE5-4351-8884-ED1DD0FE0FFB}" dt="2025-03-09T18:32:47.835" v="11"/>
          <ac:spMkLst>
            <pc:docMk/>
            <pc:sldMk cId="1213595870" sldId="272"/>
            <ac:spMk id="2" creationId="{6D1F5D98-D722-241C-F90F-FC36BDDD3369}"/>
          </ac:spMkLst>
        </pc:spChg>
        <pc:spChg chg="add mod">
          <ac:chgData name="Joana Moreno" userId="3b5e4cd8-bf41-4af2-9883-1bf08e72c37d" providerId="ADAL" clId="{5DF36B09-3BE5-4351-8884-ED1DD0FE0FFB}" dt="2025-03-09T19:10:53.554" v="978" actId="1076"/>
          <ac:spMkLst>
            <pc:docMk/>
            <pc:sldMk cId="1213595870" sldId="272"/>
            <ac:spMk id="3" creationId="{349E6AE9-7741-3642-65A6-2FEE956D3172}"/>
          </ac:spMkLst>
        </pc:spChg>
        <pc:spChg chg="add mod">
          <ac:chgData name="Joana Moreno" userId="3b5e4cd8-bf41-4af2-9883-1bf08e72c37d" providerId="ADAL" clId="{5DF36B09-3BE5-4351-8884-ED1DD0FE0FFB}" dt="2025-03-09T18:47:57.346" v="610" actId="1076"/>
          <ac:spMkLst>
            <pc:docMk/>
            <pc:sldMk cId="1213595870" sldId="272"/>
            <ac:spMk id="10" creationId="{28CEB174-9C13-95EF-17AF-B75A0882851A}"/>
          </ac:spMkLst>
        </pc:spChg>
        <pc:spChg chg="add mod">
          <ac:chgData name="Joana Moreno" userId="3b5e4cd8-bf41-4af2-9883-1bf08e72c37d" providerId="ADAL" clId="{5DF36B09-3BE5-4351-8884-ED1DD0FE0FFB}" dt="2025-03-09T19:16:33.700" v="1097" actId="14100"/>
          <ac:spMkLst>
            <pc:docMk/>
            <pc:sldMk cId="1213595870" sldId="272"/>
            <ac:spMk id="11" creationId="{143F3811-6E7F-DA88-735C-3BE3A0A0E057}"/>
          </ac:spMkLst>
        </pc:spChg>
        <pc:spChg chg="add mod">
          <ac:chgData name="Joana Moreno" userId="3b5e4cd8-bf41-4af2-9883-1bf08e72c37d" providerId="ADAL" clId="{5DF36B09-3BE5-4351-8884-ED1DD0FE0FFB}" dt="2025-03-09T18:51:25.050" v="819" actId="20577"/>
          <ac:spMkLst>
            <pc:docMk/>
            <pc:sldMk cId="1213595870" sldId="272"/>
            <ac:spMk id="12" creationId="{B516A5E1-B601-E81E-97BC-5C427E1793FA}"/>
          </ac:spMkLst>
        </pc:spChg>
        <pc:spChg chg="add del mod ord">
          <ac:chgData name="Joana Moreno" userId="3b5e4cd8-bf41-4af2-9883-1bf08e72c37d" providerId="ADAL" clId="{5DF36B09-3BE5-4351-8884-ED1DD0FE0FFB}" dt="2025-03-09T19:10:58.658" v="984" actId="167"/>
          <ac:spMkLst>
            <pc:docMk/>
            <pc:sldMk cId="1213595870" sldId="272"/>
            <ac:spMk id="14" creationId="{FF88C5B5-F8F8-C307-3204-143772CD473D}"/>
          </ac:spMkLst>
        </pc:spChg>
        <pc:picChg chg="add del mod">
          <ac:chgData name="Joana Moreno" userId="3b5e4cd8-bf41-4af2-9883-1bf08e72c37d" providerId="ADAL" clId="{5DF36B09-3BE5-4351-8884-ED1DD0FE0FFB}" dt="2025-03-09T18:34:44.141" v="159" actId="478"/>
          <ac:picMkLst>
            <pc:docMk/>
            <pc:sldMk cId="1213595870" sldId="272"/>
            <ac:picMk id="5" creationId="{E8F68B16-99C2-FE95-200F-D768FEC7CF6A}"/>
          </ac:picMkLst>
        </pc:picChg>
        <pc:picChg chg="add del mod">
          <ac:chgData name="Joana Moreno" userId="3b5e4cd8-bf41-4af2-9883-1bf08e72c37d" providerId="ADAL" clId="{5DF36B09-3BE5-4351-8884-ED1DD0FE0FFB}" dt="2025-03-09T18:46:01.828" v="468" actId="478"/>
          <ac:picMkLst>
            <pc:docMk/>
            <pc:sldMk cId="1213595870" sldId="272"/>
            <ac:picMk id="7" creationId="{047C4E04-F233-8292-5958-29540CA10D10}"/>
          </ac:picMkLst>
        </pc:picChg>
        <pc:picChg chg="add mod modCrop">
          <ac:chgData name="Joana Moreno" userId="3b5e4cd8-bf41-4af2-9883-1bf08e72c37d" providerId="ADAL" clId="{5DF36B09-3BE5-4351-8884-ED1DD0FE0FFB}" dt="2025-03-09T18:50:09.082" v="757" actId="1076"/>
          <ac:picMkLst>
            <pc:docMk/>
            <pc:sldMk cId="1213595870" sldId="272"/>
            <ac:picMk id="9" creationId="{8F3B9459-EF82-0BBB-827D-EDBF9A61988F}"/>
          </ac:picMkLst>
        </pc:picChg>
        <pc:picChg chg="add mod modCrop">
          <ac:chgData name="Joana Moreno" userId="3b5e4cd8-bf41-4af2-9883-1bf08e72c37d" providerId="ADAL" clId="{5DF36B09-3BE5-4351-8884-ED1DD0FE0FFB}" dt="2025-03-09T18:50:10.303" v="758" actId="1076"/>
          <ac:picMkLst>
            <pc:docMk/>
            <pc:sldMk cId="1213595870" sldId="272"/>
            <ac:picMk id="13" creationId="{D198696E-BEE3-F5CF-53FA-0A34454E7B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3DCC-C044-48F6-A5B9-F33BA91A546A}" type="datetimeFigureOut">
              <a:rPr lang="pt-PT" smtClean="0"/>
              <a:t>13/03/2026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232D-FEE4-40D6-951C-E6E220B035D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51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CC1C55-EA6A-4518-B3E2-C3F010D8C28A}" type="datetimeFigureOut">
              <a:rPr lang="pt-PT" smtClean="0"/>
              <a:t>13/03/2026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9938CE8-D036-4720-A40C-61CABC46CBD5}" type="slidenum">
              <a:rPr lang="pt-PT" smtClean="0"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iepe%20limpa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mec.pt/sites/default/files/JNE/despacho_3_2026_de_23_de_fev_2026_regulamento.pdf" TargetMode="External"/><Relationship Id="rId2" Type="http://schemas.openxmlformats.org/officeDocument/2006/relationships/hyperlink" Target="https://www.dges.gov.pt/guias/pdfs/GuiaGeralExames2026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jnepiepe.dge.mec.pt/site/login" TargetMode="External"/><Relationship Id="rId4" Type="http://schemas.openxmlformats.org/officeDocument/2006/relationships/hyperlink" Target="https://www.dge.mec.pt/sites/default/files/JNE/norma_01_2026_inscricoe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nepiepe.dge.mec.pt/site/logi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Agrupamento de Escolas 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Filipa de Lencastre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59632" y="2420888"/>
            <a:ext cx="6756442" cy="1885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Inscrições e realização de provas e exames 2026</a:t>
            </a:r>
          </a:p>
          <a:p>
            <a:pPr marL="0" indent="0" algn="ctr">
              <a:buNone/>
            </a:pPr>
            <a:r>
              <a:rPr lang="pt-P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S:\2024_2025\Logotipos\logo aedfl sem 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952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DBA9C0A-E2BB-E2A4-8411-0CD0D16A07A9}"/>
              </a:ext>
            </a:extLst>
          </p:cNvPr>
          <p:cNvSpPr/>
          <p:nvPr/>
        </p:nvSpPr>
        <p:spPr>
          <a:xfrm>
            <a:off x="196928" y="188640"/>
            <a:ext cx="8712968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4635" y="389354"/>
            <a:ext cx="698477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6. Inscrição para os exames na plataforma PIEPE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8055" y="2881436"/>
            <a:ext cx="8611841" cy="3744416"/>
          </a:xfrm>
        </p:spPr>
        <p:txBody>
          <a:bodyPr>
            <a:normAutofit fontScale="47500" lnSpcReduction="20000"/>
          </a:bodyPr>
          <a:lstStyle/>
          <a:p>
            <a:pPr algn="l"/>
            <a:endParaRPr lang="pt-PT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>
              <a:lnSpc>
                <a:spcPct val="120000"/>
              </a:lnSpc>
            </a:pPr>
            <a:endParaRPr lang="pt-PT" sz="4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pt-PT" sz="4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 4.4 só </a:t>
            </a:r>
            <a:r>
              <a:rPr lang="pt-PT" sz="4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pt-PT" sz="4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aluno interno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3 exames obrigatórios (</a:t>
            </a:r>
            <a:r>
              <a:rPr lang="pt-PT" sz="4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Português de 12.º ano e os outros dois que escolheste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pt-PT" sz="4200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selecionas</a:t>
            </a:r>
            <a:r>
              <a:rPr lang="pt-PT" sz="4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 nos campos 4.4 e 4.5</a:t>
            </a:r>
          </a:p>
          <a:p>
            <a:pPr algn="l">
              <a:lnSpc>
                <a:spcPct val="120000"/>
              </a:lnSpc>
            </a:pP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pt-PT" sz="4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 inscreveres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noutros exames (para aprovação, melhoria ou apenas prova de ingresso) </a:t>
            </a:r>
            <a:r>
              <a:rPr lang="pt-PT" sz="4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autoproposto – </a:t>
            </a:r>
            <a:r>
              <a:rPr lang="pt-PT" sz="4200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selecionas</a:t>
            </a:r>
            <a:r>
              <a:rPr lang="pt-PT" sz="4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no campo 4.4</a:t>
            </a:r>
          </a:p>
          <a:p>
            <a:pPr algn="l">
              <a:lnSpc>
                <a:spcPct val="120000"/>
              </a:lnSpc>
            </a:pPr>
            <a:r>
              <a:rPr lang="pt-PT" sz="4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4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Preenches </a:t>
            </a:r>
            <a:r>
              <a:rPr lang="pt-PT" sz="4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campo 4.7 com NÃO (é só para alunos do Ensino Recorrente)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6" y="2276872"/>
            <a:ext cx="8079330" cy="15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>
            <a:hlinkClick r:id="rId3" action="ppaction://hlinkfile"/>
          </p:cNvPr>
          <p:cNvSpPr/>
          <p:nvPr/>
        </p:nvSpPr>
        <p:spPr>
          <a:xfrm>
            <a:off x="7717385" y="635427"/>
            <a:ext cx="360040" cy="24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A3FE43-353D-B206-6ECB-57DEE40F4DE6}"/>
              </a:ext>
            </a:extLst>
          </p:cNvPr>
          <p:cNvSpPr txBox="1"/>
          <p:nvPr/>
        </p:nvSpPr>
        <p:spPr>
          <a:xfrm>
            <a:off x="559601" y="14224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dirty="0">
                <a:solidFill>
                  <a:schemeClr val="bg2">
                    <a:lumMod val="25000"/>
                  </a:schemeClr>
                </a:solidFill>
              </a:rPr>
              <a:t>ATENÇÃO </a:t>
            </a:r>
          </a:p>
          <a:p>
            <a:pPr algn="l"/>
            <a:r>
              <a:rPr lang="pt-PT" dirty="0">
                <a:solidFill>
                  <a:schemeClr val="bg2">
                    <a:lumMod val="25000"/>
                  </a:schemeClr>
                </a:solidFill>
              </a:rPr>
              <a:t>Na PIEPE, no campo </a:t>
            </a:r>
            <a:r>
              <a:rPr lang="pt-PT" i="1" dirty="0">
                <a:solidFill>
                  <a:schemeClr val="bg2">
                    <a:lumMod val="25000"/>
                  </a:schemeClr>
                </a:solidFill>
              </a:rPr>
              <a:t>4 Provas e Exames a realizar </a:t>
            </a:r>
            <a:r>
              <a:rPr lang="pt-PT" dirty="0">
                <a:solidFill>
                  <a:schemeClr val="bg2">
                    <a:lumMod val="25000"/>
                  </a:schemeClr>
                </a:solidFill>
              </a:rPr>
              <a:t>surgirá:</a:t>
            </a:r>
          </a:p>
        </p:txBody>
      </p:sp>
    </p:spTree>
    <p:extLst>
      <p:ext uri="{BB962C8B-B14F-4D97-AF65-F5344CB8AC3E}">
        <p14:creationId xmlns:p14="http://schemas.microsoft.com/office/powerpoint/2010/main" val="8910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6984776" cy="3602736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Após a submissão da inscrição na PIEPE a escola procederá à sua verificação.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Receberás um email informando se a inscrição foi validada ou se há erros a corrigir.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Se houver erros a corrigir tens </a:t>
            </a:r>
            <a:r>
              <a:rPr lang="pt-PT" b="1" dirty="0" smtClean="0"/>
              <a:t>48 horas </a:t>
            </a:r>
            <a:r>
              <a:rPr lang="pt-PT" dirty="0" smtClean="0"/>
              <a:t>para o fazer na plataforma PIEPE.</a:t>
            </a:r>
          </a:p>
        </p:txBody>
      </p:sp>
    </p:spTree>
    <p:extLst>
      <p:ext uri="{BB962C8B-B14F-4D97-AF65-F5344CB8AC3E}">
        <p14:creationId xmlns:p14="http://schemas.microsoft.com/office/powerpoint/2010/main" val="23627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12086" y="908720"/>
            <a:ext cx="372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P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2ª FASE 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16016" y="9087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INSCRIÇÃO OBRIGATÓRA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17008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Podes ir à 2ª fase de exames: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87624" y="2276872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 reprovaste na 1ª fase nos exames que realizaste como interno – neste caso a CIF continua válida e continuas a inscrever-te como interno.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 reprovaste na 1ª fase nos exames que realizaste como autoproposto.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 pretenderes melhorar a classificação final da disciplina cujo exame tenha realizado na 1ª fase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 pretenderes melhorar a classificação final de uma disciplina na qual tenhas aprovado por frequência.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 pretenderes repetir o exame final nacional de qualquer disciplina realizado na 1ª fase apenas como prova de ingresso.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 estiveres excluído por faltas e neste caso só te podes inscrever na 2ª fase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72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936104"/>
          </a:xfrm>
        </p:spPr>
        <p:txBody>
          <a:bodyPr>
            <a:normAutofit/>
          </a:bodyPr>
          <a:lstStyle/>
          <a:p>
            <a:pPr algn="l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Melhoria da classificação final da disciplina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755575" y="1268760"/>
            <a:ext cx="7632848" cy="4680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Quando podes fazer…</a:t>
            </a:r>
          </a:p>
          <a:p>
            <a:pPr marL="0" indent="0">
              <a:buNone/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“a) Na 2.ª fase, os alunos que obtenham aprovação, no presente ano letivo, em disciplinas terminais sujeitas a exame final nacional ou a exames a nível de escola de línguas estrangeiras equivalentes a exames finais nacionais;</a:t>
            </a:r>
          </a:p>
          <a:p>
            <a:pPr marL="0" indent="0">
              <a:buNone/>
            </a:pPr>
            <a:endParaRPr lang="pt-PT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1600" i="1" dirty="0">
                <a:latin typeface="Calibri" panose="020F0502020204030204" pitchFamily="34" charset="0"/>
                <a:cs typeface="Calibri" panose="020F0502020204030204" pitchFamily="34" charset="0"/>
              </a:rPr>
              <a:t>b) Na 1.ª e na 2.ª fases, os alunos que obtiveram aprovação, no ano letivo anterior, em disciplinas terminais do 11.º ano sujeitas a exame final nacional ou a exames a nível de escola de línguas estrangeiras equivalentes a exames finais nacionais.</a:t>
            </a:r>
          </a:p>
          <a:p>
            <a:pPr marL="0" indent="0">
              <a:buNone/>
            </a:pPr>
            <a:endParaRPr lang="pt-PT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1600" i="1" dirty="0">
                <a:latin typeface="Calibri" panose="020F0502020204030204" pitchFamily="34" charset="0"/>
                <a:cs typeface="Calibri" panose="020F0502020204030204" pitchFamily="34" charset="0"/>
              </a:rPr>
              <a:t>3 - Os alunos internos que tenham obtido aprovação, no presente ano letivo, em disciplinas cuja classificação final depende da realização de exames finais nacionais e/ou de exames a nível de escola de línguas estrangeiras equivalentes a exames finais nacionais, podem realizar os respetivos exames para melhoria de classificação na 2.ª fase do mesmo ano letivo, apenas na qualidade de alunos internos.</a:t>
            </a:r>
          </a:p>
          <a:p>
            <a:pPr marL="0" indent="0">
              <a:buNone/>
            </a:pPr>
            <a:endParaRPr lang="pt-PT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1600" i="1" dirty="0">
                <a:latin typeface="Calibri" panose="020F0502020204030204" pitchFamily="34" charset="0"/>
                <a:cs typeface="Calibri" panose="020F0502020204030204" pitchFamily="34" charset="0"/>
              </a:rPr>
              <a:t>4 - Para os alunos referidos no número anterior, a CIF mantém-se válida até à 2.ª fase de exames do mesmo ano escolar.”</a:t>
            </a:r>
          </a:p>
          <a:p>
            <a:pPr marL="0" indent="0">
              <a:buNone/>
            </a:pP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43608" y="83671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Quando podes utilizar…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59877"/>
            <a:ext cx="5976664" cy="50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971600" y="1628800"/>
            <a:ext cx="73448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Depois do prazo de inscrições terminar, só podes alterar a escolha dos exames (ou seja, os exames a realizar como interno) até dia </a:t>
            </a:r>
            <a:r>
              <a:rPr lang="pt-P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último dia do 2.º semestre – 5 </a:t>
            </a:r>
            <a:r>
              <a:rPr lang="pt-PT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junho</a:t>
            </a:r>
            <a:r>
              <a:rPr lang="pt-P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pedido de 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alteração é feito na plataforma PIEPE,  carece de autorização da </a:t>
            </a:r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Diretora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e tem o custo de 25€.</a:t>
            </a:r>
            <a:b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Depois desta data 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não é, de todo, possível alterar</a:t>
            </a:r>
            <a:r>
              <a:rPr lang="pt-PT" sz="2400" dirty="0"/>
              <a:t>.</a:t>
            </a:r>
          </a:p>
          <a:p>
            <a:endParaRPr lang="pt-PT" sz="2400" dirty="0"/>
          </a:p>
          <a:p>
            <a:endParaRPr lang="pt-PT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31640" y="908720"/>
            <a:ext cx="372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P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 IMPORTANTE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BFEE3CC-B972-3D1A-8E2F-5BDAA818CC15}"/>
              </a:ext>
            </a:extLst>
          </p:cNvPr>
          <p:cNvSpPr txBox="1"/>
          <p:nvPr/>
        </p:nvSpPr>
        <p:spPr>
          <a:xfrm>
            <a:off x="1023882" y="472514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Não podes faltar 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 um exame no qual te tenhas inscrito como interno – 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reprovas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automaticamente à disciplina</a:t>
            </a:r>
            <a:endParaRPr lang="pt-PT" sz="2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77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043608" y="836712"/>
            <a:ext cx="6840760" cy="5472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 algn="l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prazo de anulação da matrícula é até dia </a:t>
            </a:r>
            <a:r>
              <a:rPr lang="pt-PT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pt-PT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maio (sexta feira) – após a anulação de uma disciplina tens dois dias para regularizar a situação na PIEPE.</a:t>
            </a:r>
          </a:p>
          <a:p>
            <a:pPr marL="87313" indent="-87313" algn="l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final do ano, caso reproves a alguma disciplina, tens dois dias úteis, após a divulgação das pautas, para te inscreveres no respetivo exame.  </a:t>
            </a:r>
          </a:p>
          <a:p>
            <a:pPr marL="87313" indent="-87313" algn="l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Só podes realizar um exame como interno se tiveres obtido classificação igual ou superior a 8 no ano terminal e uma CIF igual ou superior a 10. </a:t>
            </a:r>
          </a:p>
          <a:p>
            <a:pPr algn="l">
              <a:lnSpc>
                <a:spcPct val="120000"/>
              </a:lnSpc>
              <a:buClrTx/>
            </a:pPr>
            <a:r>
              <a:rPr lang="pt-PT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20000"/>
              </a:lnSpc>
              <a:buClrTx/>
            </a:pPr>
            <a:endParaRPr lang="pt-PT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buClrTx/>
            </a:pPr>
            <a:endParaRPr lang="pt-PT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Tx/>
            </a:pPr>
            <a:endParaRPr lang="pt-PT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068576" y="969868"/>
            <a:ext cx="7103824" cy="260314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GABINETE DE APOIO -  INSCRIÇÕES PARA OS EXAMES</a:t>
            </a:r>
          </a:p>
          <a:p>
            <a:pPr marL="0" indent="0">
              <a:buNone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Sala do Departamento de Ciências Experimentais, ao lado do elevador do piso 0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29" y="2708920"/>
            <a:ext cx="4943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272808" cy="1872208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Orientações para o processo de inscrição nos exames Nacionais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23728" y="43651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dispensa a leitura da legislação em vigor</a:t>
            </a:r>
            <a:endParaRPr lang="pt-PT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6965245" cy="1202485"/>
          </a:xfrm>
        </p:spPr>
        <p:txBody>
          <a:bodyPr>
            <a:noAutofit/>
          </a:bodyPr>
          <a:lstStyle/>
          <a:p>
            <a:pPr algn="l"/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1. Documentos e legislação:</a:t>
            </a:r>
            <a:b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Guia Geral de Exames </a:t>
            </a:r>
            <a:r>
              <a:rPr lang="pt-PT" sz="3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2026</a:t>
            </a:r>
            <a:r>
              <a:rPr lang="pt-PT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Despacho Normativo n.º </a:t>
            </a:r>
            <a:r>
              <a:rPr lang="pt-PT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3/2026</a:t>
            </a: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Norma 1/JNE</a:t>
            </a: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Manual da PIEPE (disponível em </a:t>
            </a:r>
            <a:r>
              <a:rPr lang="pt-PT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https://jnepiepe.dge.mec.pt/site/login</a:t>
            </a:r>
            <a:r>
              <a:rPr lang="pt-P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278" y="1268760"/>
            <a:ext cx="8712968" cy="481937"/>
          </a:xfrm>
        </p:spPr>
        <p:txBody>
          <a:bodyPr>
            <a:noAutofit/>
          </a:bodyPr>
          <a:lstStyle/>
          <a:p>
            <a:pPr algn="l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2. Prazos de inscrição nos 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exames nacionais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013152" cy="648072"/>
          </a:xfrm>
        </p:spPr>
        <p:txBody>
          <a:bodyPr>
            <a:normAutofit/>
          </a:bodyPr>
          <a:lstStyle/>
          <a:p>
            <a:pPr algn="l"/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Inscrições 1.ª fase: 6 </a:t>
            </a:r>
            <a:r>
              <a:rPr lang="pt-P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PT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P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março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FC3EB74-CCF0-2E16-BCF1-B3E08ED79643}"/>
              </a:ext>
            </a:extLst>
          </p:cNvPr>
          <p:cNvSpPr txBox="1"/>
          <p:nvPr/>
        </p:nvSpPr>
        <p:spPr>
          <a:xfrm>
            <a:off x="1547664" y="2852936"/>
            <a:ext cx="6801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Inscrições 2.ª fase: </a:t>
            </a: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a 15 de </a:t>
            </a:r>
            <a:r>
              <a:rPr lang="pt-PT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julho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CABC747-3230-4CC5-3090-584D749D6C7C}"/>
              </a:ext>
            </a:extLst>
          </p:cNvPr>
          <p:cNvSpPr txBox="1"/>
          <p:nvPr/>
        </p:nvSpPr>
        <p:spPr>
          <a:xfrm>
            <a:off x="1220019" y="379684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inscrição para a realização de exames finais nacionais </a:t>
            </a: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P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obrigatória </a:t>
            </a:r>
            <a:r>
              <a:rPr lang="pt-P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cada uma das duas fases.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42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254044" cy="1362075"/>
          </a:xfrm>
        </p:spPr>
        <p:txBody>
          <a:bodyPr/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Conclusão do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nsino Secundário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403648" y="3140968"/>
            <a:ext cx="6231467" cy="1309511"/>
          </a:xfrm>
        </p:spPr>
        <p:txBody>
          <a:bodyPr>
            <a:noAutofit/>
          </a:bodyPr>
          <a:lstStyle/>
          <a:p>
            <a:r>
              <a:rPr lang="pt-PT" sz="6600" dirty="0" smtClean="0">
                <a:latin typeface="Bahnschrift SemiLight" panose="020B0502040204020203" pitchFamily="34" charset="0"/>
              </a:rPr>
              <a:t>3 EXAMES OBRIGATÓRIOS</a:t>
            </a:r>
            <a:endParaRPr lang="pt-PT" sz="66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273886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/>
              <a:t>Ciências e Tecnologias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43708" y="14305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3.Exames Nacionais obrigatórios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0650" y="90304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Como funciona a escolha dos 3 exames a realizar?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18602" y="1758623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022929" y="179322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pt-P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28403" y="197780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 smtClean="0"/>
              <a:t>Aluno faz 1 exame obrigatório no 11.º ano</a:t>
            </a:r>
            <a:endParaRPr lang="pt-PT" u="sng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27973" y="196555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 smtClean="0"/>
              <a:t>Aluno faz 2 exames obrigatórios  no 11.º ano</a:t>
            </a:r>
            <a:endParaRPr lang="pt-PT" u="sng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7434" y="2681953"/>
            <a:ext cx="4024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► no 11.º ano faz como interno o exame de uma das duas disciplinas bienais ou Filosofia.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8034" y="3990578"/>
            <a:ext cx="388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► no 12.º ano faz como interno o exame de Português e o da disciplina trienal específica do curso.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886794" y="2698832"/>
            <a:ext cx="4257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► no 11.º ano faz como interno o exame das duas disciplinas bienais ou de uma delas com o exame de  Filosofia.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886795" y="3971131"/>
            <a:ext cx="388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► no 12.º ano apenas tem que fazer como interno o exame de Português.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91450" y="5301208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FF0000"/>
                </a:solidFill>
              </a:rPr>
              <a:t>!</a:t>
            </a:r>
            <a:endParaRPr lang="pt-PT" sz="8800" b="1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34497" y="570131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 escolha realizada pelo aluno no 11.º ano é definitiva, não podendo ser depois alterada a escolha dos exames a realizar no 12.º ano</a:t>
            </a:r>
            <a:endParaRPr lang="pt-PT" dirty="0"/>
          </a:p>
        </p:txBody>
      </p:sp>
      <p:cxnSp>
        <p:nvCxnSpPr>
          <p:cNvPr id="18" name="Conexão recta 17"/>
          <p:cNvCxnSpPr/>
          <p:nvPr/>
        </p:nvCxnSpPr>
        <p:spPr>
          <a:xfrm>
            <a:off x="4644008" y="2349068"/>
            <a:ext cx="0" cy="265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387699" y="1500833"/>
            <a:ext cx="635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cs typeface="Calibri" panose="020F0502020204030204" pitchFamily="34" charset="0"/>
              </a:rPr>
              <a:t>ou</a:t>
            </a:r>
            <a:endParaRPr lang="pt-PT" sz="3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0" grpId="0"/>
      <p:bldP spid="12" grpId="0"/>
      <p:bldP spid="14" grpId="0"/>
      <p:bldP spid="15" grpId="0"/>
      <p:bldP spid="13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8036" y="43769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/>
              <a:t>Ciências e Tecnologias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139952" y="2020042"/>
            <a:ext cx="432048" cy="423746"/>
          </a:xfrm>
        </p:spPr>
        <p:txBody>
          <a:bodyPr>
            <a:normAutofit fontScale="85000" lnSpcReduction="1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ou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9306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Quais são os exames a realizar?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8220" y="862262"/>
            <a:ext cx="4262304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Dois exames opcionais a </a:t>
            </a:r>
            <a:r>
              <a:rPr lang="pt-PT" dirty="0" err="1"/>
              <a:t>selecionar</a:t>
            </a:r>
            <a:r>
              <a:rPr lang="pt-PT" dirty="0"/>
              <a:t> e a realizar no 11.º e/ou 12.º anos entre as…</a:t>
            </a:r>
          </a:p>
        </p:txBody>
      </p:sp>
      <p:sp>
        <p:nvSpPr>
          <p:cNvPr id="7" name="Mais 6"/>
          <p:cNvSpPr/>
          <p:nvPr/>
        </p:nvSpPr>
        <p:spPr>
          <a:xfrm>
            <a:off x="4874934" y="1017905"/>
            <a:ext cx="367464" cy="321704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5436096" y="855592"/>
            <a:ext cx="3440720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Exame obrigatório no 12.º ano de PORTUGUÊS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989392"/>
            <a:ext cx="3866872" cy="3693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…disciplinas específicas bienais (11.º)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669510" y="2005041"/>
            <a:ext cx="3866872" cy="3693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…disciplina específica trienal (12.º) 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240085" y="2618129"/>
            <a:ext cx="829404" cy="11521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28"/>
          <p:cNvSpPr/>
          <p:nvPr/>
        </p:nvSpPr>
        <p:spPr>
          <a:xfrm>
            <a:off x="1349530" y="2635788"/>
            <a:ext cx="1222666" cy="11521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208185" y="2618129"/>
            <a:ext cx="94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Ciências e Tecnologias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2752956" y="2636875"/>
            <a:ext cx="954947" cy="11521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31"/>
          <p:cNvSpPr txBox="1"/>
          <p:nvPr/>
        </p:nvSpPr>
        <p:spPr>
          <a:xfrm>
            <a:off x="2572196" y="259896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Línguas e Humanidades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58743" y="305569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FQ A</a:t>
            </a:r>
          </a:p>
          <a:p>
            <a:pPr algn="ctr"/>
            <a:r>
              <a:rPr lang="pt-PT" sz="1400" dirty="0"/>
              <a:t>BG</a:t>
            </a:r>
          </a:p>
          <a:p>
            <a:pPr algn="ctr"/>
            <a:r>
              <a:rPr lang="pt-PT" sz="1400" dirty="0" smtClean="0"/>
              <a:t>GD </a:t>
            </a:r>
            <a:r>
              <a:rPr lang="pt-PT" sz="1400" dirty="0"/>
              <a:t>A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279829" y="2646317"/>
            <a:ext cx="13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Ciências Socioeconómicas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541813" y="3068405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Econ</a:t>
            </a:r>
            <a:r>
              <a:rPr lang="pt-PT" sz="1400" dirty="0"/>
              <a:t>. A</a:t>
            </a:r>
          </a:p>
          <a:p>
            <a:pPr algn="ctr"/>
            <a:r>
              <a:rPr lang="pt-PT" sz="1400" dirty="0" err="1"/>
              <a:t>Geog</a:t>
            </a:r>
            <a:r>
              <a:rPr lang="pt-PT" sz="1400" dirty="0"/>
              <a:t>. A</a:t>
            </a:r>
          </a:p>
          <a:p>
            <a:pPr algn="ctr"/>
            <a:r>
              <a:rPr lang="pt-PT" sz="1400" dirty="0" err="1" smtClean="0"/>
              <a:t>Hist</a:t>
            </a:r>
            <a:r>
              <a:rPr lang="pt-PT" sz="1400" dirty="0" smtClean="0"/>
              <a:t> B</a:t>
            </a:r>
            <a:endParaRPr lang="pt-PT" sz="14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834385" y="3039829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/>
              <a:t>Geog</a:t>
            </a:r>
            <a:r>
              <a:rPr lang="pt-PT" sz="1400" dirty="0"/>
              <a:t>. A</a:t>
            </a:r>
          </a:p>
          <a:p>
            <a:pPr algn="ctr"/>
            <a:r>
              <a:rPr lang="pt-PT" sz="1400" dirty="0"/>
              <a:t>MACS</a:t>
            </a:r>
          </a:p>
          <a:p>
            <a:pPr algn="ctr"/>
            <a:r>
              <a:rPr lang="pt-PT" sz="1400" dirty="0"/>
              <a:t>L. Est. II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240085" y="2618129"/>
            <a:ext cx="829404" cy="4217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ctângulo 37"/>
          <p:cNvSpPr/>
          <p:nvPr/>
        </p:nvSpPr>
        <p:spPr>
          <a:xfrm>
            <a:off x="1349530" y="2635312"/>
            <a:ext cx="1222666" cy="42531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ctângulo 38"/>
          <p:cNvSpPr/>
          <p:nvPr/>
        </p:nvSpPr>
        <p:spPr>
          <a:xfrm>
            <a:off x="2752955" y="2643264"/>
            <a:ext cx="954947" cy="4124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ângulo 24"/>
          <p:cNvSpPr/>
          <p:nvPr/>
        </p:nvSpPr>
        <p:spPr>
          <a:xfrm>
            <a:off x="4874934" y="2677256"/>
            <a:ext cx="954948" cy="86144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ctângulo 41"/>
          <p:cNvSpPr/>
          <p:nvPr/>
        </p:nvSpPr>
        <p:spPr>
          <a:xfrm>
            <a:off x="6201507" y="2677257"/>
            <a:ext cx="1146135" cy="86144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ângulo 42"/>
          <p:cNvSpPr/>
          <p:nvPr/>
        </p:nvSpPr>
        <p:spPr>
          <a:xfrm>
            <a:off x="7561651" y="2677257"/>
            <a:ext cx="954948" cy="86144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43"/>
          <p:cNvSpPr/>
          <p:nvPr/>
        </p:nvSpPr>
        <p:spPr>
          <a:xfrm>
            <a:off x="4874934" y="2677856"/>
            <a:ext cx="954948" cy="4217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6201508" y="2677856"/>
            <a:ext cx="1146134" cy="4217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7561651" y="2682201"/>
            <a:ext cx="954948" cy="4217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CaixaDeTexto 47"/>
          <p:cNvSpPr txBox="1"/>
          <p:nvPr/>
        </p:nvSpPr>
        <p:spPr>
          <a:xfrm>
            <a:off x="4882343" y="2682201"/>
            <a:ext cx="94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Ciências e Tecnologias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6116962" y="2654267"/>
            <a:ext cx="13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Ciências Socioeconómicas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7391405" y="265787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Línguas e Humanidades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934370" y="3143866"/>
            <a:ext cx="8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Mat</a:t>
            </a:r>
            <a:r>
              <a:rPr lang="pt-PT" dirty="0"/>
              <a:t>. A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6363881" y="3135487"/>
            <a:ext cx="8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Mat</a:t>
            </a:r>
            <a:r>
              <a:rPr lang="pt-PT" dirty="0"/>
              <a:t>. A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7617382" y="3135487"/>
            <a:ext cx="91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Hist. A</a:t>
            </a:r>
          </a:p>
        </p:txBody>
      </p:sp>
      <p:sp>
        <p:nvSpPr>
          <p:cNvPr id="40" name="Chaveta à direita 39"/>
          <p:cNvSpPr/>
          <p:nvPr/>
        </p:nvSpPr>
        <p:spPr>
          <a:xfrm rot="5400000">
            <a:off x="4163175" y="-189306"/>
            <a:ext cx="650746" cy="8618073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ectângulo 50"/>
          <p:cNvSpPr/>
          <p:nvPr/>
        </p:nvSpPr>
        <p:spPr>
          <a:xfrm>
            <a:off x="208185" y="4626525"/>
            <a:ext cx="8606268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Qualquer um destes exames pode ser substituído pelo exame de Filosofia de 11.ºano</a:t>
            </a:r>
          </a:p>
        </p:txBody>
      </p:sp>
      <p:cxnSp>
        <p:nvCxnSpPr>
          <p:cNvPr id="61" name="Conexão recta unidireccional 60"/>
          <p:cNvCxnSpPr/>
          <p:nvPr/>
        </p:nvCxnSpPr>
        <p:spPr>
          <a:xfrm>
            <a:off x="3494402" y="1549051"/>
            <a:ext cx="1747996" cy="367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unidireccional 40"/>
          <p:cNvCxnSpPr/>
          <p:nvPr/>
        </p:nvCxnSpPr>
        <p:spPr>
          <a:xfrm flipH="1">
            <a:off x="2646726" y="1549051"/>
            <a:ext cx="847676" cy="367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FF88C5B5-F8F8-C307-3204-143772CD473D}"/>
                  </a:ext>
                </a:extLst>
              </p:cNvPr>
              <p:cNvSpPr/>
              <p:nvPr/>
            </p:nvSpPr>
            <p:spPr>
              <a:xfrm>
                <a:off x="179512" y="116632"/>
                <a:ext cx="8712968" cy="64087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C</a:t>
                </a:r>
                <a14:m>
                  <m:oMath xmlns:m="http://schemas.openxmlformats.org/officeDocument/2006/math">
                    <a:fld id="{E435D9E1-FC25-4846-BA19-5410F674C11B}" type="mathplaceholder">
                      <a:rPr lang="pt-PT" i="1" smtClean="0">
                        <a:latin typeface="Cambria Math"/>
                      </a:rPr>
                      <a:t>Escreva uma equação aqui.</a:t>
                    </a:fl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FF88C5B5-F8F8-C307-3204-143772CD4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8712968" cy="6408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49E6AE9-7741-3642-65A6-2FEE956D3172}"/>
              </a:ext>
            </a:extLst>
          </p:cNvPr>
          <p:cNvSpPr txBox="1"/>
          <p:nvPr/>
        </p:nvSpPr>
        <p:spPr>
          <a:xfrm>
            <a:off x="935596" y="58702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4.  Classificação final de disciplina e Classificação final de  curso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8CEB174-9C13-95EF-17AF-B75A0882851A}"/>
              </a:ext>
            </a:extLst>
          </p:cNvPr>
          <p:cNvSpPr txBox="1"/>
          <p:nvPr/>
        </p:nvSpPr>
        <p:spPr>
          <a:xfrm>
            <a:off x="736127" y="1668945"/>
            <a:ext cx="767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Nas 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disciplinas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escolheste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para realizar o exame como interno a classificação final obtém-se através da aplicação da fórmula: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	CFD = 0,75 CIF + 0,25 CE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43F3811-6E7F-DA88-735C-3BE3A0A0E057}"/>
              </a:ext>
            </a:extLst>
          </p:cNvPr>
          <p:cNvSpPr txBox="1"/>
          <p:nvPr/>
        </p:nvSpPr>
        <p:spPr>
          <a:xfrm>
            <a:off x="5616116" y="2404365"/>
            <a:ext cx="3132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Nota: 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A CIF é calculada pela média aritmética  das classificações anuais de frequência arredondada às unidades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B516A5E1-B601-E81E-97BC-5C427E1793FA}"/>
              </a:ext>
            </a:extLst>
          </p:cNvPr>
          <p:cNvSpPr txBox="1"/>
          <p:nvPr/>
        </p:nvSpPr>
        <p:spPr>
          <a:xfrm>
            <a:off x="736127" y="3587853"/>
            <a:ext cx="56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classificação final dos cursos científico-humanísticos é calculada através da fórmula: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D198696E-BEE3-F5CF-53FA-0A34454E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617" r="55573"/>
          <a:stretch/>
        </p:blipFill>
        <p:spPr>
          <a:xfrm>
            <a:off x="4686087" y="5184541"/>
            <a:ext cx="3496396" cy="98937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93507" y="4234184"/>
            <a:ext cx="8427826" cy="749952"/>
            <a:chOff x="293507" y="4234184"/>
            <a:chExt cx="8427826" cy="7499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0"/>
            <a:stretch/>
          </p:blipFill>
          <p:spPr bwMode="auto">
            <a:xfrm>
              <a:off x="828674" y="4234184"/>
              <a:ext cx="7892659" cy="74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293507" y="4443544"/>
              <a:ext cx="573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CFC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5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rot="20556260">
            <a:off x="-1354" y="511940"/>
            <a:ext cx="34793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Ink Free" panose="03080402000500000000" pitchFamily="66" charset="0"/>
              </a:rPr>
              <a:t>Ler o Manual PIEPE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31390" y="3789292"/>
            <a:ext cx="703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registo deve ser </a:t>
            </a:r>
            <a:r>
              <a:rPr lang="pt-PT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efetuado</a:t>
            </a:r>
            <a:r>
              <a:rPr lang="pt-PT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uma única vez. Não esquecer os dados de registo (mail associado e password)!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7624" y="465313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No caso do aluno não ter cartão de cidadão português terá de solicitar nos serviços administrativos um número interno e usar esse número na inscrição online.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540DFC7-B46A-F62B-BB50-E6DD8923A6A6}"/>
              </a:ext>
            </a:extLst>
          </p:cNvPr>
          <p:cNvSpPr txBox="1"/>
          <p:nvPr/>
        </p:nvSpPr>
        <p:spPr>
          <a:xfrm>
            <a:off x="1221582" y="2819017"/>
            <a:ext cx="656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- pelo Encarregado de Educação, o que consta no Inovar, caso o aluno seja menor.</a:t>
            </a:r>
            <a:endParaRPr lang="pt-PT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8692536-597B-1CF9-7EDE-88190DC189DA}"/>
              </a:ext>
            </a:extLst>
          </p:cNvPr>
          <p:cNvSpPr txBox="1"/>
          <p:nvPr/>
        </p:nvSpPr>
        <p:spPr>
          <a:xfrm>
            <a:off x="1103944" y="841425"/>
            <a:ext cx="7140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5. Inscrição para os exames na Plataforma 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PIEPE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5A600C28-674B-96E6-FEEF-C8F2DCE37356}"/>
              </a:ext>
            </a:extLst>
          </p:cNvPr>
          <p:cNvSpPr txBox="1"/>
          <p:nvPr/>
        </p:nvSpPr>
        <p:spPr>
          <a:xfrm>
            <a:off x="1155651" y="1618688"/>
            <a:ext cx="514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registo e preenchimento é efetuado:</a:t>
            </a:r>
            <a:b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- pelo 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aluno,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caso seja 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maior de idade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2403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2137</TotalTime>
  <Words>1106</Words>
  <Application>Microsoft Office PowerPoint</Application>
  <PresentationFormat>Apresentação no Ecrã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Alfinete</vt:lpstr>
      <vt:lpstr>Agrupamento de Escolas  D. Filipa de Lencastre</vt:lpstr>
      <vt:lpstr>Orientações para o processo de inscrição nos exames Nacionais</vt:lpstr>
      <vt:lpstr>   1. Documentos e legislação:  Guia Geral de Exames 2026  Despacho Normativo n.º 3/2026  Norma 1/JNE  Manual da PIEPE (disponível em https://jnepiepe.dge.mec.pt/site/login) </vt:lpstr>
      <vt:lpstr>2. Prazos de inscrição nos exames nacionais</vt:lpstr>
      <vt:lpstr>Conclusão do Ensino Secundário</vt:lpstr>
      <vt:lpstr>Apresentação do PowerPoint</vt:lpstr>
      <vt:lpstr>Apresentação do PowerPoint</vt:lpstr>
      <vt:lpstr>Apresentação do PowerPoint</vt:lpstr>
      <vt:lpstr>Apresentação do PowerPoint</vt:lpstr>
      <vt:lpstr>6. Inscrição para os exames na plataforma PIEPE</vt:lpstr>
      <vt:lpstr>Apresentação do PowerPoint</vt:lpstr>
      <vt:lpstr>Apresentação do PowerPoint</vt:lpstr>
      <vt:lpstr>8. Melhoria da classificação final da disciplina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Antunes Cabral Queiroz Matos Moreno</dc:creator>
  <cp:lastModifiedBy>Ana Isabel André da Silva Almeida</cp:lastModifiedBy>
  <cp:revision>94</cp:revision>
  <cp:lastPrinted>2025-03-10T08:52:55Z</cp:lastPrinted>
  <dcterms:created xsi:type="dcterms:W3CDTF">2025-01-09T10:48:40Z</dcterms:created>
  <dcterms:modified xsi:type="dcterms:W3CDTF">2026-03-13T10:36:34Z</dcterms:modified>
</cp:coreProperties>
</file>